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sldIdLst>
    <p:sldId id="257" r:id="rId2"/>
  </p:sldIdLst>
  <p:sldSz cx="7559675" cy="2671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/>
    <p:restoredTop sz="94694"/>
  </p:normalViewPr>
  <p:slideViewPr>
    <p:cSldViewPr snapToGrid="0">
      <p:cViewPr varScale="1">
        <p:scale>
          <a:sx n="222" d="100"/>
          <a:sy n="222" d="100"/>
        </p:scale>
        <p:origin x="19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capture d’écran, graphisme&#10;&#10;Description générée automatiquement">
            <a:extLst>
              <a:ext uri="{FF2B5EF4-FFF2-40B4-BE49-F238E27FC236}">
                <a16:creationId xmlns:a16="http://schemas.microsoft.com/office/drawing/2014/main" id="{F3A11E1D-8E10-6DEE-CD4C-6AD6C4DE01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" y="2381"/>
            <a:ext cx="7556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1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142247"/>
            <a:ext cx="6520220" cy="516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711233"/>
            <a:ext cx="6520220" cy="1695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2476328"/>
            <a:ext cx="1700927" cy="142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CEA9-CAED-9741-9F83-A8270BB49BF6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2476328"/>
            <a:ext cx="2551390" cy="142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2476328"/>
            <a:ext cx="1700927" cy="142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8015-EC18-6248-9AD0-8EF4042B3E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40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xStyles>
    <p:titleStyle>
      <a:lvl1pPr algn="l" defTabSz="356250" rtl="0" eaLnBrk="1" latinLnBrk="0" hangingPunct="1">
        <a:lnSpc>
          <a:spcPct val="90000"/>
        </a:lnSpc>
        <a:spcBef>
          <a:spcPct val="0"/>
        </a:spcBef>
        <a:buNone/>
        <a:defRPr sz="17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063" indent="-89063" algn="l" defTabSz="356250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1pPr>
      <a:lvl2pPr marL="267188" indent="-89063" algn="l" defTabSz="35625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2pPr>
      <a:lvl3pPr marL="445313" indent="-89063" algn="l" defTabSz="35625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3pPr>
      <a:lvl4pPr marL="623438" indent="-89063" algn="l" defTabSz="35625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1" kern="1200">
          <a:solidFill>
            <a:schemeClr val="tx1"/>
          </a:solidFill>
          <a:latin typeface="+mn-lt"/>
          <a:ea typeface="+mn-ea"/>
          <a:cs typeface="+mn-cs"/>
        </a:defRPr>
      </a:lvl4pPr>
      <a:lvl5pPr marL="801563" indent="-89063" algn="l" defTabSz="35625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1" kern="1200">
          <a:solidFill>
            <a:schemeClr val="tx1"/>
          </a:solidFill>
          <a:latin typeface="+mn-lt"/>
          <a:ea typeface="+mn-ea"/>
          <a:cs typeface="+mn-cs"/>
        </a:defRPr>
      </a:lvl5pPr>
      <a:lvl6pPr marL="979688" indent="-89063" algn="l" defTabSz="35625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1" kern="1200">
          <a:solidFill>
            <a:schemeClr val="tx1"/>
          </a:solidFill>
          <a:latin typeface="+mn-lt"/>
          <a:ea typeface="+mn-ea"/>
          <a:cs typeface="+mn-cs"/>
        </a:defRPr>
      </a:lvl6pPr>
      <a:lvl7pPr marL="1157813" indent="-89063" algn="l" defTabSz="35625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1" kern="1200">
          <a:solidFill>
            <a:schemeClr val="tx1"/>
          </a:solidFill>
          <a:latin typeface="+mn-lt"/>
          <a:ea typeface="+mn-ea"/>
          <a:cs typeface="+mn-cs"/>
        </a:defRPr>
      </a:lvl7pPr>
      <a:lvl8pPr marL="1335938" indent="-89063" algn="l" defTabSz="35625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1" kern="1200">
          <a:solidFill>
            <a:schemeClr val="tx1"/>
          </a:solidFill>
          <a:latin typeface="+mn-lt"/>
          <a:ea typeface="+mn-ea"/>
          <a:cs typeface="+mn-cs"/>
        </a:defRPr>
      </a:lvl8pPr>
      <a:lvl9pPr marL="1514064" indent="-89063" algn="l" defTabSz="35625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250" rtl="0" eaLnBrk="1" latinLnBrk="0" hangingPunct="1">
        <a:defRPr sz="701" kern="1200">
          <a:solidFill>
            <a:schemeClr val="tx1"/>
          </a:solidFill>
          <a:latin typeface="+mn-lt"/>
          <a:ea typeface="+mn-ea"/>
          <a:cs typeface="+mn-cs"/>
        </a:defRPr>
      </a:lvl1pPr>
      <a:lvl2pPr marL="178125" algn="l" defTabSz="356250" rtl="0" eaLnBrk="1" latinLnBrk="0" hangingPunct="1">
        <a:defRPr sz="701" kern="1200">
          <a:solidFill>
            <a:schemeClr val="tx1"/>
          </a:solidFill>
          <a:latin typeface="+mn-lt"/>
          <a:ea typeface="+mn-ea"/>
          <a:cs typeface="+mn-cs"/>
        </a:defRPr>
      </a:lvl2pPr>
      <a:lvl3pPr marL="356250" algn="l" defTabSz="356250" rtl="0" eaLnBrk="1" latinLnBrk="0" hangingPunct="1">
        <a:defRPr sz="701" kern="1200">
          <a:solidFill>
            <a:schemeClr val="tx1"/>
          </a:solidFill>
          <a:latin typeface="+mn-lt"/>
          <a:ea typeface="+mn-ea"/>
          <a:cs typeface="+mn-cs"/>
        </a:defRPr>
      </a:lvl3pPr>
      <a:lvl4pPr marL="534375" algn="l" defTabSz="356250" rtl="0" eaLnBrk="1" latinLnBrk="0" hangingPunct="1">
        <a:defRPr sz="701" kern="1200">
          <a:solidFill>
            <a:schemeClr val="tx1"/>
          </a:solidFill>
          <a:latin typeface="+mn-lt"/>
          <a:ea typeface="+mn-ea"/>
          <a:cs typeface="+mn-cs"/>
        </a:defRPr>
      </a:lvl4pPr>
      <a:lvl5pPr marL="712500" algn="l" defTabSz="356250" rtl="0" eaLnBrk="1" latinLnBrk="0" hangingPunct="1">
        <a:defRPr sz="701" kern="1200">
          <a:solidFill>
            <a:schemeClr val="tx1"/>
          </a:solidFill>
          <a:latin typeface="+mn-lt"/>
          <a:ea typeface="+mn-ea"/>
          <a:cs typeface="+mn-cs"/>
        </a:defRPr>
      </a:lvl5pPr>
      <a:lvl6pPr marL="890626" algn="l" defTabSz="356250" rtl="0" eaLnBrk="1" latinLnBrk="0" hangingPunct="1">
        <a:defRPr sz="701" kern="1200">
          <a:solidFill>
            <a:schemeClr val="tx1"/>
          </a:solidFill>
          <a:latin typeface="+mn-lt"/>
          <a:ea typeface="+mn-ea"/>
          <a:cs typeface="+mn-cs"/>
        </a:defRPr>
      </a:lvl6pPr>
      <a:lvl7pPr marL="1068751" algn="l" defTabSz="356250" rtl="0" eaLnBrk="1" latinLnBrk="0" hangingPunct="1">
        <a:defRPr sz="701" kern="1200">
          <a:solidFill>
            <a:schemeClr val="tx1"/>
          </a:solidFill>
          <a:latin typeface="+mn-lt"/>
          <a:ea typeface="+mn-ea"/>
          <a:cs typeface="+mn-cs"/>
        </a:defRPr>
      </a:lvl7pPr>
      <a:lvl8pPr marL="1246876" algn="l" defTabSz="356250" rtl="0" eaLnBrk="1" latinLnBrk="0" hangingPunct="1">
        <a:defRPr sz="701" kern="1200">
          <a:solidFill>
            <a:schemeClr val="tx1"/>
          </a:solidFill>
          <a:latin typeface="+mn-lt"/>
          <a:ea typeface="+mn-ea"/>
          <a:cs typeface="+mn-cs"/>
        </a:defRPr>
      </a:lvl8pPr>
      <a:lvl9pPr marL="1425001" algn="l" defTabSz="356250" rtl="0" eaLnBrk="1" latinLnBrk="0" hangingPunct="1">
        <a:defRPr sz="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591D0D-A92C-64AC-6107-1993C274B6DE}"/>
              </a:ext>
            </a:extLst>
          </p:cNvPr>
          <p:cNvSpPr txBox="1"/>
          <p:nvPr/>
        </p:nvSpPr>
        <p:spPr>
          <a:xfrm>
            <a:off x="175565" y="1726320"/>
            <a:ext cx="775411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LOGO COLLECTIVITÉ</a:t>
            </a:r>
          </a:p>
        </p:txBody>
      </p:sp>
    </p:spTree>
    <p:extLst>
      <p:ext uri="{BB962C8B-B14F-4D97-AF65-F5344CB8AC3E}">
        <p14:creationId xmlns:p14="http://schemas.microsoft.com/office/powerpoint/2010/main" val="14923610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34</TotalTime>
  <Words>2</Words>
  <Application>Microsoft Macintosh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Just Happiness</cp:lastModifiedBy>
  <cp:revision>7</cp:revision>
  <cp:lastPrinted>2023-10-25T08:14:45Z</cp:lastPrinted>
  <dcterms:created xsi:type="dcterms:W3CDTF">2023-05-12T10:44:03Z</dcterms:created>
  <dcterms:modified xsi:type="dcterms:W3CDTF">2023-11-28T15:51:11Z</dcterms:modified>
</cp:coreProperties>
</file>